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7"/>
  </p:notesMasterIdLst>
  <p:sldIdLst>
    <p:sldId id="257" r:id="rId4"/>
    <p:sldId id="256" r:id="rId5"/>
    <p:sldId id="258" r:id="rId6"/>
    <p:sldId id="261" r:id="rId7"/>
    <p:sldId id="260" r:id="rId8"/>
    <p:sldId id="262" r:id="rId9"/>
    <p:sldId id="265" r:id="rId10"/>
    <p:sldId id="264" r:id="rId11"/>
    <p:sldId id="263" r:id="rId12"/>
    <p:sldId id="266" r:id="rId13"/>
    <p:sldId id="268" r:id="rId14"/>
    <p:sldId id="269" r:id="rId15"/>
    <p:sldId id="267" r:id="rId16"/>
  </p:sldIdLst>
  <p:sldSz cx="9144000" cy="6858000" type="screen4x3"/>
  <p:notesSz cx="6669088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582" autoAdjust="0"/>
  </p:normalViewPr>
  <p:slideViewPr>
    <p:cSldViewPr snapToGrid="0" snapToObjects="1">
      <p:cViewPr varScale="1">
        <p:scale>
          <a:sx n="66" d="100"/>
          <a:sy n="66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F0C64-C6A8-44C3-A196-32CADA956F0A}" type="datetimeFigureOut">
              <a:rPr lang="en-GB" smtClean="0"/>
              <a:t>24/10/2017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1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098E4-197A-4C2E-BB33-9FB4C8B3B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7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Combining completer finisher approach with iterative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098E4-197A-4C2E-BB33-9FB4C8B3B2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207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SERP will be updated: </a:t>
            </a:r>
          </a:p>
          <a:p>
            <a:r>
              <a:rPr lang="en-GB" baseline="0" dirty="0" smtClean="0"/>
              <a:t>Include date of publication </a:t>
            </a:r>
          </a:p>
          <a:p>
            <a:r>
              <a:rPr lang="en-GB" baseline="0" dirty="0" smtClean="0"/>
              <a:t>Name of source publication </a:t>
            </a:r>
          </a:p>
          <a:p>
            <a:r>
              <a:rPr lang="en-GB" baseline="0" dirty="0" smtClean="0"/>
              <a:t>Indication of full text or restricted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098E4-197A-4C2E-BB33-9FB4C8B3B2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446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Options to sort results</a:t>
            </a:r>
            <a:r>
              <a:rPr lang="en-GB" baseline="0" dirty="0" smtClean="0"/>
              <a:t> will be updated to include year and full text </a:t>
            </a:r>
            <a:endParaRPr lang="en-GB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098E4-197A-4C2E-BB33-9FB4C8B3B2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393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Continuous improvement system-wise, but source data needs to be clean… </a:t>
            </a:r>
          </a:p>
          <a:p>
            <a:r>
              <a:rPr lang="en-GB" baseline="0" dirty="0" smtClean="0"/>
              <a:t>Needed to clean over 9000 trailing spaces…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098E4-197A-4C2E-BB33-9FB4C8B3B21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388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Having shared learning</a:t>
            </a:r>
            <a:r>
              <a:rPr lang="en-GB" baseline="0" dirty="0" smtClean="0"/>
              <a:t> experiences, highlights to end: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working with and learning from extended group of colleagues around the university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Learning new agile working style / using in day to day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Promoting importance of taxonomies + consistent tagging in improving user experience &amp; exposing relevant content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Raising </a:t>
            </a:r>
            <a:r>
              <a:rPr lang="en-GB" baseline="0" smtClean="0"/>
              <a:t>profile of </a:t>
            </a:r>
            <a:r>
              <a:rPr lang="en-GB" baseline="0" dirty="0" smtClean="0"/>
              <a:t>Library as partner in this area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098E4-197A-4C2E-BB33-9FB4C8B3B2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8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098E4-197A-4C2E-BB33-9FB4C8B3B2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40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098E4-197A-4C2E-BB33-9FB4C8B3B2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82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098E4-197A-4C2E-BB33-9FB4C8B3B2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7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098E4-197A-4C2E-BB33-9FB4C8B3B2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51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098E4-197A-4C2E-BB33-9FB4C8B3B2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45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098E4-197A-4C2E-BB33-9FB4C8B3B2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25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098E4-197A-4C2E-BB33-9FB4C8B3B2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235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Research Portal is part of an ongoing, ever changing research experience, so we’ve continued to discuss changes as part of the continuous improvement programme.   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098E4-197A-4C2E-BB33-9FB4C8B3B2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0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9379"/>
            <a:ext cx="7772400" cy="11648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40759"/>
            <a:ext cx="7772400" cy="35980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6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defRPr sz="3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1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7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93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0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3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93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e.ac.uk/research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.K.Williams@lse.ac.uk" TargetMode="External"/><Relationship Id="rId4" Type="http://schemas.openxmlformats.org/officeDocument/2006/relationships/hyperlink" Target="http://blogs.lse.ac.uk/lsewi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639763"/>
            <a:ext cx="7772400" cy="3600986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Taxonomy Boot Camp London 2017 </a:t>
            </a:r>
            <a:r>
              <a:rPr lang="en-US" altLang="nl-NL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nl-NL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nl-NL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nl-NL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nl-NL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Much Ado About Everything meets </a:t>
            </a:r>
            <a:br>
              <a:rPr lang="en-US" altLang="nl-NL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nl-NL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Agile Sprints</a:t>
            </a:r>
            <a:r>
              <a:rPr lang="en-GB" altLang="nl-NL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GB" altLang="nl-NL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GB" altLang="nl-NL" dirty="0">
              <a:ea typeface="ＭＳ Ｐゴシック" panose="020B0600070205080204" pitchFamily="34" charset="-128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685800" y="3008615"/>
            <a:ext cx="7772400" cy="2960811"/>
          </a:xfrm>
        </p:spPr>
        <p:txBody>
          <a:bodyPr rtlCol="0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Helen Williams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Metadata Manager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LSE Library 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3077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Search </a:t>
            </a:r>
            <a:br>
              <a:rPr lang="en-GB" sz="2800" dirty="0" smtClean="0"/>
            </a:br>
            <a:r>
              <a:rPr lang="en-GB" sz="2800" dirty="0" smtClean="0"/>
              <a:t>results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0674"/>
            <a:ext cx="8229600" cy="301970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But … </a:t>
            </a:r>
          </a:p>
          <a:p>
            <a:pPr marL="0" indent="0" algn="ctr">
              <a:buNone/>
            </a:pPr>
            <a:r>
              <a:rPr lang="en-GB" dirty="0" smtClean="0"/>
              <a:t>When was it written? </a:t>
            </a:r>
          </a:p>
          <a:p>
            <a:pPr marL="0" indent="0" algn="ctr">
              <a:buNone/>
            </a:pPr>
            <a:r>
              <a:rPr lang="en-GB" dirty="0" smtClean="0"/>
              <a:t>Where was it published?</a:t>
            </a:r>
          </a:p>
          <a:p>
            <a:pPr marL="0" indent="0" algn="ctr">
              <a:buNone/>
            </a:pPr>
            <a:r>
              <a:rPr lang="en-GB" dirty="0" smtClean="0"/>
              <a:t>Can I access it?  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797059" y="488516"/>
            <a:ext cx="5274310" cy="1653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55288">
            <a:off x="1079944" y="2842397"/>
            <a:ext cx="1434230" cy="964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51379">
            <a:off x="5215472" y="1789778"/>
            <a:ext cx="3614118" cy="18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625" y="0"/>
            <a:ext cx="4534422" cy="6857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781" y="1553228"/>
            <a:ext cx="4196219" cy="20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3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987" y="538620"/>
            <a:ext cx="8229600" cy="24676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54476" y="977030"/>
            <a:ext cx="914400" cy="9832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751542" y="1280786"/>
            <a:ext cx="914400" cy="9832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84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197"/>
            <a:ext cx="8229600" cy="19665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Research Portal: </a:t>
            </a:r>
            <a:r>
              <a:rPr lang="en-GB" sz="4000" dirty="0" smtClean="0">
                <a:hlinkClick r:id="rId3"/>
              </a:rPr>
              <a:t>www.lse.ac.uk/research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/>
              <a:t>WIP blog: </a:t>
            </a:r>
            <a:r>
              <a:rPr lang="en-GB" sz="4000" dirty="0" smtClean="0">
                <a:hlinkClick r:id="rId4"/>
              </a:rPr>
              <a:t>http://blogs.lse.ac.uk/lsewip</a:t>
            </a:r>
            <a:r>
              <a:rPr lang="en-GB" sz="4000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8669"/>
            <a:ext cx="8229600" cy="174111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hlinkClick r:id="rId5"/>
              </a:rPr>
              <a:t>H.K.Williams@lse.ac.uk</a:t>
            </a:r>
            <a:r>
              <a:rPr lang="en-GB" dirty="0" smtClean="0"/>
              <a:t> </a:t>
            </a:r>
          </a:p>
          <a:p>
            <a:pPr marL="0" indent="0" algn="ctr">
              <a:buNone/>
            </a:pPr>
            <a:r>
              <a:rPr lang="en-GB" dirty="0" smtClean="0"/>
              <a:t>@</a:t>
            </a:r>
            <a:r>
              <a:rPr lang="en-GB" dirty="0" err="1" smtClean="0"/>
              <a:t>HelsKRW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16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4"/>
          <p:cNvSpPr txBox="1">
            <a:spLocks/>
          </p:cNvSpPr>
          <p:nvPr/>
        </p:nvSpPr>
        <p:spPr bwMode="auto">
          <a:xfrm>
            <a:off x="601663" y="560388"/>
            <a:ext cx="7772400" cy="725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nl-NL" sz="2800" dirty="0" smtClean="0">
                <a:cs typeface="Arial" panose="020B0604020202020204" pitchFamily="34" charset="0"/>
              </a:rPr>
              <a:t>LSE’s Website Improvement </a:t>
            </a:r>
            <a:r>
              <a:rPr lang="en-US" altLang="nl-NL" sz="2800" dirty="0" err="1" smtClean="0">
                <a:cs typeface="Arial" panose="020B0604020202020204" pitchFamily="34" charset="0"/>
              </a:rPr>
              <a:t>Programme</a:t>
            </a:r>
            <a:r>
              <a:rPr lang="en-US" altLang="nl-NL" sz="2800" dirty="0" smtClean="0">
                <a:cs typeface="Arial" panose="020B0604020202020204" pitchFamily="34" charset="0"/>
              </a:rPr>
              <a:t> (WIP) 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nl-NL" sz="2400" dirty="0" smtClean="0">
                <a:cs typeface="Arial" panose="020B0604020202020204" pitchFamily="34" charset="0"/>
              </a:rPr>
              <a:t>Five </a:t>
            </a:r>
            <a:r>
              <a:rPr lang="en-US" altLang="nl-NL" sz="2400" dirty="0" err="1" smtClean="0">
                <a:cs typeface="Arial" panose="020B0604020202020204" pitchFamily="34" charset="0"/>
              </a:rPr>
              <a:t>workstreams</a:t>
            </a:r>
            <a:r>
              <a:rPr lang="en-US" altLang="nl-NL" sz="2400" dirty="0" smtClean="0"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nl-NL" sz="2400" dirty="0" smtClean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nl-NL" sz="2000" dirty="0" smtClean="0">
                <a:cs typeface="Arial" panose="020B0604020202020204" pitchFamily="34" charset="0"/>
              </a:rPr>
              <a:t>Creative development 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2000" dirty="0" smtClean="0"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 </a:t>
            </a:r>
            <a:r>
              <a:rPr lang="en-US" sz="2000" dirty="0"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experience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altLang="nl-NL" sz="1600" dirty="0" smtClean="0">
                <a:cs typeface="Arial" panose="020B0604020202020204" pitchFamily="34" charset="0"/>
              </a:rPr>
              <a:t>information architecture, functionality, </a:t>
            </a:r>
            <a:r>
              <a:rPr lang="en-US" sz="1600" dirty="0"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taxonomy &amp; search</a:t>
            </a:r>
            <a:endParaRPr lang="en-US" altLang="nl-NL" sz="1600" dirty="0" smtClean="0">
              <a:cs typeface="Arial" panose="020B0604020202020204" pitchFamily="34" charset="0"/>
            </a:endParaRPr>
          </a:p>
          <a:p>
            <a:pPr lvl="2" indent="0" eaLnBrk="1" hangingPunct="1">
              <a:spcBef>
                <a:spcPct val="20000"/>
              </a:spcBef>
            </a:pPr>
            <a:r>
              <a:rPr lang="en-US" altLang="nl-NL" sz="2000" dirty="0">
                <a:cs typeface="Arial" panose="020B0604020202020204" pitchFamily="34" charset="0"/>
              </a:rPr>
              <a:t>	</a:t>
            </a:r>
            <a:r>
              <a:rPr lang="en-US" altLang="nl-NL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*****</a:t>
            </a:r>
            <a:r>
              <a:rPr lang="en-US" altLang="nl-NL" sz="2000" dirty="0" smtClean="0">
                <a:highlight>
                  <a:srgbClr val="00FFFF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</a:t>
            </a:r>
            <a:r>
              <a:rPr lang="en-US" sz="2000" dirty="0"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Library help?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*****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nl-NL" sz="2000" dirty="0" smtClean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nl-NL" sz="2000" dirty="0" smtClean="0">
                <a:cs typeface="Arial" panose="020B0604020202020204" pitchFamily="34" charset="0"/>
              </a:rPr>
              <a:t>Content strategy &amp; governance 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nl-NL" sz="2000" dirty="0" smtClean="0">
                <a:cs typeface="Arial" panose="020B0604020202020204" pitchFamily="34" charset="0"/>
              </a:rPr>
              <a:t>Technical implementation 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nl-NL" sz="2000" dirty="0" smtClean="0">
                <a:cs typeface="Arial" panose="020B0604020202020204" pitchFamily="34" charset="0"/>
              </a:rPr>
              <a:t>Training and support </a:t>
            </a:r>
            <a:endParaRPr lang="en-US" altLang="nl-NL" sz="2000" dirty="0"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nl-NL" sz="2800" dirty="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nl-NL" sz="2800" dirty="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nl-NL" sz="2800" dirty="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nl-NL" sz="2800" dirty="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nl-NL" sz="2800" dirty="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nl-NL" sz="2800" dirty="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nl-NL" sz="3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1556"/>
            <a:ext cx="8229600" cy="567460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If you have knowledge of: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the content 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or the metadata 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or an understanding of classification </a:t>
            </a:r>
          </a:p>
          <a:p>
            <a:pPr>
              <a:spcBef>
                <a:spcPts val="0"/>
              </a:spcBef>
            </a:pPr>
            <a:endParaRPr lang="en-GB" sz="1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 smtClean="0"/>
              <a:t>you will have expertise to offer to taxonomy work in your institution/workplace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7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490"/>
            <a:ext cx="8229600" cy="5911674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TIP 1</a:t>
            </a:r>
          </a:p>
          <a:p>
            <a:pPr marL="0" indent="0" algn="ctr">
              <a:buNone/>
            </a:pPr>
            <a:r>
              <a:rPr lang="en-GB" dirty="0" smtClean="0"/>
              <a:t>Explaining your limitations </a:t>
            </a:r>
          </a:p>
          <a:p>
            <a:pPr marL="0" indent="0" algn="ctr">
              <a:buNone/>
            </a:pPr>
            <a:r>
              <a:rPr lang="en-US" sz="3200" dirty="0" smtClean="0"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clarifies expectations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for the team you’re working with, </a:t>
            </a:r>
          </a:p>
          <a:p>
            <a:pPr marL="0" indent="0" algn="ctr">
              <a:buNone/>
            </a:pPr>
            <a:r>
              <a:rPr lang="en-GB" dirty="0" smtClean="0"/>
              <a:t>and doesn’t stop you having </a:t>
            </a:r>
          </a:p>
          <a:p>
            <a:pPr marL="0" indent="0" algn="ctr">
              <a:buNone/>
            </a:pPr>
            <a:r>
              <a:rPr lang="en-US" sz="3200" dirty="0" smtClean="0"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‘can-do’ attitude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on the work to be done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87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934"/>
            <a:ext cx="8229600" cy="585523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sz="3200" dirty="0" smtClean="0"/>
              <a:t>Detailed plan, expected outcomes </a:t>
            </a:r>
          </a:p>
          <a:p>
            <a:pPr marL="0" indent="0" algn="ctr">
              <a:buNone/>
            </a:pPr>
            <a:r>
              <a:rPr lang="en-GB" sz="3200" dirty="0"/>
              <a:t>v</a:t>
            </a:r>
            <a:r>
              <a:rPr lang="en-GB" sz="3200" dirty="0" smtClean="0"/>
              <a:t>s </a:t>
            </a:r>
          </a:p>
          <a:p>
            <a:pPr marL="0" indent="0" algn="ctr">
              <a:buNone/>
            </a:pPr>
            <a:r>
              <a:rPr lang="en-GB" sz="3200" dirty="0" smtClean="0"/>
              <a:t>Iterative, experimental, revising &amp; adjusting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3593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778"/>
            <a:ext cx="8229600" cy="5900385"/>
          </a:xfrm>
        </p:spPr>
        <p:txBody>
          <a:bodyPr/>
          <a:lstStyle/>
          <a:p>
            <a:pPr marL="0" indent="0" algn="just">
              <a:buNone/>
            </a:pPr>
            <a:r>
              <a:rPr lang="en-GB" sz="2400" dirty="0" smtClean="0"/>
              <a:t>Library worked to create: </a:t>
            </a:r>
          </a:p>
          <a:p>
            <a:pPr marL="0" indent="0" algn="just">
              <a:buNone/>
            </a:pPr>
            <a:endParaRPr lang="en-GB" sz="1200" dirty="0" smtClean="0"/>
          </a:p>
          <a:p>
            <a:pPr algn="just"/>
            <a:r>
              <a:rPr lang="en-GB" sz="2400" dirty="0" smtClean="0"/>
              <a:t>Resource </a:t>
            </a:r>
            <a:r>
              <a:rPr lang="en-GB" sz="2400" dirty="0"/>
              <a:t>types </a:t>
            </a:r>
          </a:p>
          <a:p>
            <a:pPr algn="just"/>
            <a:r>
              <a:rPr lang="en-GB" sz="2400" dirty="0"/>
              <a:t>Departments and Institutes </a:t>
            </a:r>
          </a:p>
          <a:p>
            <a:pPr algn="just"/>
            <a:r>
              <a:rPr lang="en-GB" sz="2400" dirty="0"/>
              <a:t>Research Centres and Groups </a:t>
            </a:r>
          </a:p>
          <a:p>
            <a:pPr algn="just"/>
            <a:r>
              <a:rPr lang="en-GB" sz="2400" strike="sngStrike" dirty="0"/>
              <a:t>Subjects </a:t>
            </a:r>
          </a:p>
          <a:p>
            <a:pPr algn="just"/>
            <a:r>
              <a:rPr lang="en-GB" sz="2400" strike="sngStrike" dirty="0"/>
              <a:t>Industry classifications </a:t>
            </a:r>
          </a:p>
          <a:p>
            <a:pPr algn="just"/>
            <a:r>
              <a:rPr lang="en-GB" sz="2400" strike="sngStrike" dirty="0"/>
              <a:t>Funders</a:t>
            </a:r>
            <a:r>
              <a:rPr lang="en-GB" sz="2400" dirty="0"/>
              <a:t> </a:t>
            </a:r>
          </a:p>
          <a:p>
            <a:pPr algn="just"/>
            <a:r>
              <a:rPr lang="en-GB" sz="2400" strike="sngStrike" dirty="0"/>
              <a:t>Research Impact terms </a:t>
            </a:r>
          </a:p>
          <a:p>
            <a:pPr algn="just"/>
            <a:r>
              <a:rPr lang="en-GB" sz="2400" strike="sngStrike" dirty="0"/>
              <a:t>Countries</a:t>
            </a:r>
            <a:r>
              <a:rPr lang="en-GB" sz="24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7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"/>
            <a:ext cx="8229600" cy="5922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TIP 2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1400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GB" sz="14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Don’t be afraid to say if you’re confused or unsure  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Face to face meetings are necessary – 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particularly so if you’re at all unclear on stakeholder requirements!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52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"/>
            <a:ext cx="8229600" cy="5922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TIP 3</a:t>
            </a:r>
          </a:p>
          <a:p>
            <a:pPr marL="0" indent="0" algn="ctr">
              <a:buNone/>
            </a:pPr>
            <a:endParaRPr lang="en-GB" sz="1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dirty="0" smtClean="0"/>
              <a:t>Learn from mistakes </a:t>
            </a:r>
          </a:p>
          <a:p>
            <a:pPr marL="0" indent="0" algn="ctr">
              <a:buNone/>
            </a:pPr>
            <a:endParaRPr lang="en-GB" sz="1400" dirty="0" smtClean="0"/>
          </a:p>
          <a:p>
            <a:pPr marL="0" indent="0" algn="ctr">
              <a:buNone/>
            </a:pPr>
            <a:r>
              <a:rPr lang="en-GB" dirty="0"/>
              <a:t>a</a:t>
            </a:r>
            <a:r>
              <a:rPr lang="en-GB" dirty="0" smtClean="0"/>
              <a:t>nd</a:t>
            </a:r>
          </a:p>
          <a:p>
            <a:pPr marL="0" indent="0" algn="ctr">
              <a:buNone/>
            </a:pPr>
            <a:endParaRPr lang="en-GB" sz="1400" dirty="0"/>
          </a:p>
          <a:p>
            <a:pPr marL="0" indent="0" algn="ctr">
              <a:buNone/>
            </a:pPr>
            <a:r>
              <a:rPr lang="en-GB" dirty="0" smtClean="0"/>
              <a:t>engage with international standards where appropriate and possible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46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12734"/>
            <a:ext cx="9269261" cy="67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14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C1B662191214B9F429A0E4E5F0030" ma:contentTypeVersion="2" ma:contentTypeDescription="Create a new document." ma:contentTypeScope="" ma:versionID="06b8eb033c90d7bb9b566c51dc608af2">
  <xsd:schema xmlns:xsd="http://www.w3.org/2001/XMLSchema" xmlns:xs="http://www.w3.org/2001/XMLSchema" xmlns:p="http://schemas.microsoft.com/office/2006/metadata/properties" xmlns:ns2="7d2908b6-b4af-4b67-80fc-c4cd475f40ea" targetNamespace="http://schemas.microsoft.com/office/2006/metadata/properties" ma:root="true" ma:fieldsID="f7b94a775b84c0a60cee0a35a4a3a52a" ns2:_="">
    <xsd:import namespace="7d2908b6-b4af-4b67-80fc-c4cd475f40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908b6-b4af-4b67-80fc-c4cd475f40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509A1-BA7A-4039-A92C-751E7459D3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2908b6-b4af-4b67-80fc-c4cd475f40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B11172-3DEE-477A-87A9-C06D9C4301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352</Words>
  <Application>Microsoft Office PowerPoint</Application>
  <PresentationFormat>On-screen Show (4:3)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Office Theme</vt:lpstr>
      <vt:lpstr>Taxonomy Boot Camp London 2017   Much Ado About Everything meets  Agile Sprints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 results</vt:lpstr>
      <vt:lpstr>PowerPoint Presentation</vt:lpstr>
      <vt:lpstr>PowerPoint Presentation</vt:lpstr>
      <vt:lpstr>Research Portal: www.lse.ac.uk/research  WIP blog: http://blogs.lse.ac.uk/lsewip  </vt:lpstr>
    </vt:vector>
  </TitlesOfParts>
  <Company>London School of Economics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Ailsa Drake</dc:creator>
  <cp:lastModifiedBy>Williams,HK</cp:lastModifiedBy>
  <cp:revision>43</cp:revision>
  <cp:lastPrinted>2017-10-02T09:08:30Z</cp:lastPrinted>
  <dcterms:created xsi:type="dcterms:W3CDTF">2013-07-02T10:37:06Z</dcterms:created>
  <dcterms:modified xsi:type="dcterms:W3CDTF">2017-10-24T09:33:26Z</dcterms:modified>
</cp:coreProperties>
</file>